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92" r:id="rId4"/>
    <p:sldId id="279" r:id="rId5"/>
    <p:sldId id="293" r:id="rId6"/>
    <p:sldId id="319" r:id="rId7"/>
    <p:sldId id="313" r:id="rId8"/>
    <p:sldId id="315" r:id="rId9"/>
    <p:sldId id="284" r:id="rId10"/>
    <p:sldId id="285" r:id="rId11"/>
    <p:sldId id="304" r:id="rId12"/>
    <p:sldId id="297" r:id="rId13"/>
    <p:sldId id="316" r:id="rId14"/>
    <p:sldId id="307" r:id="rId15"/>
    <p:sldId id="318" r:id="rId16"/>
    <p:sldId id="286" r:id="rId17"/>
    <p:sldId id="271" r:id="rId18"/>
    <p:sldId id="317" r:id="rId19"/>
    <p:sldId id="308" r:id="rId20"/>
    <p:sldId id="303" r:id="rId21"/>
    <p:sldId id="321" r:id="rId22"/>
    <p:sldId id="309" r:id="rId23"/>
    <p:sldId id="275" r:id="rId24"/>
    <p:sldId id="288" r:id="rId25"/>
    <p:sldId id="314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09" autoAdjust="0"/>
    <p:restoredTop sz="94660"/>
  </p:normalViewPr>
  <p:slideViewPr>
    <p:cSldViewPr>
      <p:cViewPr>
        <p:scale>
          <a:sx n="79" d="100"/>
          <a:sy n="79" d="100"/>
        </p:scale>
        <p:origin x="-10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A8895-0F8F-461F-9064-5F7C41702CFE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DF968-EDE6-4273-9014-89C72672166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426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2CB-72FD-4051-8B1A-13A9E6F93C66}" type="datetimeFigureOut">
              <a:rPr lang="en-AU" smtClean="0"/>
              <a:pPr/>
              <a:t>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76075-01DA-4FED-BBE2-C8275AACDD9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0dXjmoA0d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0dXjmoA0dw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8cn0kf8mhS4" TargetMode="External"/><Relationship Id="rId4" Type="http://schemas.openxmlformats.org/officeDocument/2006/relationships/hyperlink" Target="http://www.youtube.com/watch?v=8cn0kf8mhS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yTWnW8t73w" TargetMode="External"/><Relationship Id="rId4" Type="http://schemas.openxmlformats.org/officeDocument/2006/relationships/hyperlink" Target="https://www.youtube.com/watch?v=3yTWnW8t73w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Eh4B1Pv8Y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MEh4B1Pv8YE" TargetMode="External"/><Relationship Id="rId4" Type="http://schemas.openxmlformats.org/officeDocument/2006/relationships/hyperlink" Target="https://www.youtube.com/watch?v=MEh4B1Pv8Y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VH28W-cY7E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9fdHDBJCFI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oBmbh0AGSQ" TargetMode="External"/><Relationship Id="rId2" Type="http://schemas.openxmlformats.org/officeDocument/2006/relationships/hyperlink" Target="http://www.youtube.com/watch?v=aHXAXM0e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v8tuzZ8k7UU" TargetMode="External"/><Relationship Id="rId4" Type="http://schemas.openxmlformats.org/officeDocument/2006/relationships/hyperlink" Target="http://www.youtube.com/watch?v=rEx9gPhtjzs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stuffworks.com/videos" TargetMode="External"/><Relationship Id="rId2" Type="http://schemas.openxmlformats.org/officeDocument/2006/relationships/hyperlink" Target="http://www.edudemic.com/best-video-sites-for-teach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multimedia/videogallery/" TargetMode="External"/><Relationship Id="rId5" Type="http://schemas.openxmlformats.org/officeDocument/2006/relationships/hyperlink" Target="https://www.youtube.com/education" TargetMode="External"/><Relationship Id="rId4" Type="http://schemas.openxmlformats.org/officeDocument/2006/relationships/hyperlink" Target="http://www.ted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IT2I3LtlNE" TargetMode="External"/><Relationship Id="rId4" Type="http://schemas.openxmlformats.org/officeDocument/2006/relationships/hyperlink" Target="http://www.rsc.org/periodic-table/video/11/Sodium?videoid=7IT2I3LtlN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UDDiWtFtEM" TargetMode="External"/><Relationship Id="rId4" Type="http://schemas.openxmlformats.org/officeDocument/2006/relationships/hyperlink" Target="http://www.youtube.com/watch?v=zUDDiWtFtE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954" y="2564904"/>
            <a:ext cx="3633046" cy="41199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en-AU" dirty="0" smtClean="0"/>
              <a:t>Using YouTube as an Aid for Adult Learning 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4968552" cy="3024336"/>
          </a:xfrm>
        </p:spPr>
        <p:txBody>
          <a:bodyPr>
            <a:normAutofit/>
          </a:bodyPr>
          <a:lstStyle/>
          <a:p>
            <a:r>
              <a:rPr lang="en-AU" dirty="0" smtClean="0"/>
              <a:t>How I Use Images and Video clips in talks on Big Issues in Science</a:t>
            </a:r>
          </a:p>
          <a:p>
            <a:endParaRPr lang="en-AU" dirty="0" smtClean="0"/>
          </a:p>
          <a:p>
            <a:r>
              <a:rPr lang="en-AU" dirty="0" smtClean="0"/>
              <a:t>Allan Wilson GVU3A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His Challenge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We have so far pumped two trillion tonnes of a greenhouse gas, CO</a:t>
            </a:r>
            <a:r>
              <a:rPr lang="en-AU" baseline="-25000" dirty="0" smtClean="0"/>
              <a:t>2</a:t>
            </a:r>
            <a:r>
              <a:rPr lang="en-AU" dirty="0" smtClean="0"/>
              <a:t>, into our atmosphere since the industrial revolution, at a rate faster than ever before.  Why would we presume that it would have no effect?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Global carbon dioxide flux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47500" lnSpcReduction="20000"/>
          </a:bodyPr>
          <a:lstStyle/>
          <a:p>
            <a:endParaRPr lang="en-AU" dirty="0" smtClean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 smtClean="0"/>
          </a:p>
          <a:p>
            <a:endParaRPr lang="en-AU" i="1" dirty="0" smtClean="0"/>
          </a:p>
          <a:p>
            <a:endParaRPr lang="en-AU" i="1" dirty="0"/>
          </a:p>
          <a:p>
            <a:endParaRPr lang="en-AU" i="1" dirty="0"/>
          </a:p>
          <a:p>
            <a:pPr marL="0" indent="0" algn="r">
              <a:buNone/>
            </a:pPr>
            <a:r>
              <a:rPr lang="en-AU" i="1" dirty="0" smtClean="0">
                <a:hlinkClick r:id="rId3"/>
              </a:rPr>
              <a:t>www.youtube.com/watch?v=t0dXjmoA0dw</a:t>
            </a:r>
            <a:r>
              <a:rPr lang="en-AU" i="1" dirty="0" smtClean="0"/>
              <a:t> </a:t>
            </a:r>
            <a:endParaRPr lang="en-AU" dirty="0"/>
          </a:p>
        </p:txBody>
      </p:sp>
      <p:pic>
        <p:nvPicPr>
          <p:cNvPr id="4" name="t0dXjmoA0d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9552" y="1556792"/>
            <a:ext cx="8208912" cy="461751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ale hump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204" y="2564904"/>
            <a:ext cx="6613197" cy="3799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Evolution : Whales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AU" dirty="0" smtClean="0"/>
              <a:t>Mammals evolved on dry land</a:t>
            </a:r>
            <a:endParaRPr lang="en-AU" dirty="0"/>
          </a:p>
          <a:p>
            <a:r>
              <a:rPr lang="en-AU" dirty="0" smtClean="0"/>
              <a:t>How did they return to the sea?</a:t>
            </a:r>
            <a:r>
              <a:rPr lang="en-AU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A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8cn0kf8mhS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1079739"/>
            <a:ext cx="8352928" cy="4698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5936" y="5795065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pPr algn="r"/>
            <a:r>
              <a:rPr lang="en-AU" i="1" dirty="0">
                <a:solidFill>
                  <a:schemeClr val="bg1"/>
                </a:solidFill>
                <a:hlinkClick r:id="rId4"/>
              </a:rPr>
              <a:t>www.youtube.com/watch?v=8cn0kf8mhS4</a:t>
            </a:r>
            <a:r>
              <a:rPr lang="en-A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A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 smtClean="0"/>
              <a:t>Evolution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AU" dirty="0" smtClean="0"/>
              <a:t>Use video clips to bring academic specialists into your U3A classroom</a:t>
            </a:r>
          </a:p>
          <a:p>
            <a:r>
              <a:rPr lang="en-AU" dirty="0" smtClean="0"/>
              <a:t>Example: ‘Evolution for Everyone’ Professor </a:t>
            </a:r>
            <a:r>
              <a:rPr lang="en-AU" dirty="0"/>
              <a:t>David Sloan </a:t>
            </a:r>
            <a:r>
              <a:rPr lang="en-AU" dirty="0" smtClean="0"/>
              <a:t>Wilson, University of California Television  [57 min]</a:t>
            </a:r>
            <a:endParaRPr lang="en-AU" dirty="0"/>
          </a:p>
        </p:txBody>
      </p:sp>
      <p:pic>
        <p:nvPicPr>
          <p:cNvPr id="4" name="Picture 3" descr="David Sloan Wil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9" y="3933056"/>
            <a:ext cx="3723450" cy="2472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3yTWnW8t73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3257" y="1052736"/>
            <a:ext cx="8459223" cy="4931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5896" y="6211669"/>
            <a:ext cx="5040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dirty="0">
                <a:hlinkClick r:id="rId4"/>
              </a:rPr>
              <a:t>https://www.youtube.com/watch?v=3yTWnW8t73w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1071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do I find these </a:t>
            </a:r>
            <a:r>
              <a:rPr lang="en-AU" smtClean="0"/>
              <a:t>video clips?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91264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Internet Search  </a:t>
            </a:r>
          </a:p>
          <a:p>
            <a:r>
              <a:rPr lang="en-AU" sz="2800" i="1" dirty="0" smtClean="0"/>
              <a:t>The periodic table elements video</a:t>
            </a:r>
          </a:p>
          <a:p>
            <a:r>
              <a:rPr lang="en-AU" sz="2800" i="1" dirty="0" smtClean="0"/>
              <a:t>Global circulation model animation</a:t>
            </a:r>
          </a:p>
          <a:p>
            <a:r>
              <a:rPr lang="en-AU" sz="2800" i="1" dirty="0" smtClean="0"/>
              <a:t>Continental drift animation</a:t>
            </a:r>
          </a:p>
          <a:p>
            <a:endParaRPr lang="en-AU" sz="1400" i="1" dirty="0" smtClean="0"/>
          </a:p>
          <a:p>
            <a:r>
              <a:rPr lang="en-AU" dirty="0" smtClean="0"/>
              <a:t>Or search within YouTube itself</a:t>
            </a:r>
          </a:p>
          <a:p>
            <a:endParaRPr lang="en-AU" sz="1400" dirty="0" smtClean="0"/>
          </a:p>
          <a:p>
            <a:r>
              <a:rPr lang="en-AU" dirty="0" smtClean="0"/>
              <a:t>Play them through  -  choose the one that fits your theme – and the audience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850106"/>
          </a:xfrm>
        </p:spPr>
        <p:txBody>
          <a:bodyPr>
            <a:normAutofit/>
          </a:bodyPr>
          <a:lstStyle/>
          <a:p>
            <a:r>
              <a:rPr lang="en-AU" dirty="0" smtClean="0"/>
              <a:t>What then?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r>
              <a:rPr lang="en-AU" b="1" dirty="0" smtClean="0"/>
              <a:t>Play them direct from internet </a:t>
            </a:r>
          </a:p>
          <a:p>
            <a:pPr lvl="1"/>
            <a:r>
              <a:rPr lang="en-AU" dirty="0" smtClean="0"/>
              <a:t> Can be problematic  </a:t>
            </a:r>
          </a:p>
          <a:p>
            <a:r>
              <a:rPr lang="en-AU" b="1" dirty="0" smtClean="0"/>
              <a:t>Embed them in Power Point (1)</a:t>
            </a:r>
          </a:p>
          <a:p>
            <a:pPr lvl="1"/>
            <a:r>
              <a:rPr lang="en-AU" dirty="0" smtClean="0"/>
              <a:t>Get download helper</a:t>
            </a:r>
          </a:p>
          <a:p>
            <a:pPr lvl="1"/>
            <a:r>
              <a:rPr lang="en-AU" dirty="0" smtClean="0"/>
              <a:t>Find required video clip</a:t>
            </a:r>
          </a:p>
          <a:p>
            <a:pPr lvl="1"/>
            <a:r>
              <a:rPr lang="en-AU" dirty="0" smtClean="0"/>
              <a:t>Click on download helper</a:t>
            </a:r>
          </a:p>
          <a:p>
            <a:pPr lvl="1"/>
            <a:r>
              <a:rPr lang="en-AU" dirty="0" smtClean="0"/>
              <a:t>Download as MP4 file</a:t>
            </a:r>
          </a:p>
          <a:p>
            <a:pPr lvl="1"/>
            <a:r>
              <a:rPr lang="en-AU" dirty="0" smtClean="0"/>
              <a:t>Go to PPT</a:t>
            </a:r>
            <a:r>
              <a:rPr lang="en-AU" u="sng" dirty="0" smtClean="0"/>
              <a:t> slide</a:t>
            </a:r>
          </a:p>
          <a:p>
            <a:pPr lvl="1"/>
            <a:r>
              <a:rPr lang="en-AU" u="sng" dirty="0" smtClean="0"/>
              <a:t>Insert </a:t>
            </a:r>
            <a:r>
              <a:rPr lang="en-AU" dirty="0" smtClean="0">
                <a:sym typeface="Wingdings" pitchFamily="2" charset="2"/>
              </a:rPr>
              <a:t></a:t>
            </a:r>
            <a:r>
              <a:rPr lang="en-AU" dirty="0" smtClean="0"/>
              <a:t> video </a:t>
            </a:r>
            <a:r>
              <a:rPr lang="en-AU" dirty="0" smtClean="0">
                <a:sym typeface="Wingdings" pitchFamily="2" charset="2"/>
              </a:rPr>
              <a:t></a:t>
            </a:r>
            <a:r>
              <a:rPr lang="en-AU" dirty="0" smtClean="0"/>
              <a:t> from file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AU" b="1" dirty="0" smtClean="0"/>
              <a:t>Embed them in Power Point (2)</a:t>
            </a:r>
          </a:p>
          <a:p>
            <a:pPr lvl="1"/>
            <a:r>
              <a:rPr lang="en-AU" dirty="0" smtClean="0"/>
              <a:t>Find required video clip</a:t>
            </a:r>
          </a:p>
          <a:p>
            <a:pPr lvl="1"/>
            <a:r>
              <a:rPr lang="en-AU" dirty="0" smtClean="0"/>
              <a:t>Click on ‘Share’</a:t>
            </a:r>
          </a:p>
          <a:p>
            <a:pPr lvl="1"/>
            <a:r>
              <a:rPr lang="en-AU" dirty="0" smtClean="0"/>
              <a:t>Click on Embed</a:t>
            </a:r>
          </a:p>
          <a:p>
            <a:pPr lvl="1"/>
            <a:r>
              <a:rPr lang="en-AU" dirty="0" smtClean="0"/>
              <a:t>Copy the Embed Code</a:t>
            </a:r>
          </a:p>
          <a:p>
            <a:pPr lvl="1"/>
            <a:r>
              <a:rPr lang="en-AU" dirty="0" smtClean="0"/>
              <a:t>Go to PPT slide</a:t>
            </a:r>
          </a:p>
          <a:p>
            <a:pPr lvl="1"/>
            <a:r>
              <a:rPr lang="en-AU" u="sng" dirty="0" smtClean="0"/>
              <a:t>Insert</a:t>
            </a:r>
            <a:r>
              <a:rPr lang="en-AU" dirty="0" smtClean="0"/>
              <a:t>   </a:t>
            </a:r>
            <a:r>
              <a:rPr lang="en-AU" dirty="0" smtClean="0">
                <a:sym typeface="Wingdings" pitchFamily="2" charset="2"/>
              </a:rPr>
              <a:t>   </a:t>
            </a:r>
            <a:r>
              <a:rPr lang="en-AU" dirty="0" smtClean="0"/>
              <a:t>Video   </a:t>
            </a:r>
            <a:r>
              <a:rPr lang="en-AU" dirty="0" smtClean="0">
                <a:sym typeface="Wingdings" pitchFamily="2" charset="2"/>
              </a:rPr>
              <a:t>   V</a:t>
            </a:r>
            <a:r>
              <a:rPr lang="en-AU" dirty="0" smtClean="0"/>
              <a:t>ideo from Website</a:t>
            </a:r>
          </a:p>
          <a:p>
            <a:pPr lvl="1"/>
            <a:r>
              <a:rPr lang="en-AU" dirty="0" smtClean="0"/>
              <a:t>Paste the copied Embed Code into box</a:t>
            </a:r>
          </a:p>
          <a:p>
            <a:pPr lvl="1"/>
            <a:r>
              <a:rPr lang="en-AU" dirty="0" smtClean="0"/>
              <a:t>Click on ‘Insert’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3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Problem solve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Embed method (1) -  Need video clip on your flash drive to view embedded video clips</a:t>
            </a:r>
          </a:p>
          <a:p>
            <a:r>
              <a:rPr lang="en-AU" dirty="0" smtClean="0"/>
              <a:t>Embed method (2) – Computer must be connected to internet to view embedded video clips</a:t>
            </a:r>
            <a:endParaRPr lang="en-AU" sz="2400" dirty="0" smtClean="0"/>
          </a:p>
          <a:p>
            <a:r>
              <a:rPr lang="en-AU" dirty="0" smtClean="0"/>
              <a:t>Need newer version of Power point and Windows</a:t>
            </a:r>
            <a:endParaRPr lang="en-AU" sz="2800" dirty="0" smtClean="0"/>
          </a:p>
          <a:p>
            <a:r>
              <a:rPr lang="en-AU" dirty="0" smtClean="0"/>
              <a:t>Test before you talk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Guidelines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dirty="0" smtClean="0"/>
              <a:t>This is about video clips, not videos</a:t>
            </a:r>
          </a:p>
          <a:p>
            <a:endParaRPr lang="en-AU" dirty="0" smtClean="0"/>
          </a:p>
          <a:p>
            <a:r>
              <a:rPr lang="en-AU" sz="4000" dirty="0" smtClean="0"/>
              <a:t>Enhance a talk, not replace </a:t>
            </a:r>
            <a:r>
              <a:rPr lang="en-AU" dirty="0" smtClean="0"/>
              <a:t>it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tinental dri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000" y="768350"/>
            <a:ext cx="8890000" cy="5321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Continental Drift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>
              <a:hlinkClick r:id="rId3"/>
            </a:endParaRPr>
          </a:p>
          <a:p>
            <a:pPr>
              <a:buNone/>
            </a:pPr>
            <a:endParaRPr lang="en-AU" dirty="0" smtClean="0">
              <a:hlinkClick r:id="rId3"/>
            </a:endParaRPr>
          </a:p>
          <a:p>
            <a:pPr>
              <a:buNone/>
            </a:pPr>
            <a:endParaRPr lang="en-AU" dirty="0" smtClean="0">
              <a:hlinkClick r:id="rId3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21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Eh4B1Pv8Y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1645" y="1136050"/>
            <a:ext cx="8804659" cy="48245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67872" y="613303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75856" y="6133038"/>
            <a:ext cx="5472608" cy="571500"/>
          </a:xfrm>
        </p:spPr>
        <p:txBody>
          <a:bodyPr>
            <a:normAutofit fontScale="90000"/>
          </a:bodyPr>
          <a:lstStyle/>
          <a:p>
            <a:r>
              <a:rPr lang="en-AU" sz="2000" dirty="0">
                <a:hlinkClick r:id="rId4"/>
              </a:rPr>
              <a:t>https://</a:t>
            </a:r>
            <a:r>
              <a:rPr lang="en-AU" sz="2000" dirty="0" smtClean="0">
                <a:hlinkClick r:id="rId4"/>
              </a:rPr>
              <a:t>www.youtube.com/watch?v=MEh4B1Pv8YE</a:t>
            </a:r>
            <a:r>
              <a:rPr lang="en-AU" sz="2000" dirty="0" smtClean="0"/>
              <a:t>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5089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vid Christ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575148"/>
            <a:ext cx="5731341" cy="47335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Big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History of the earth and our civilisation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David</a:t>
            </a:r>
          </a:p>
          <a:p>
            <a:pPr>
              <a:buNone/>
            </a:pPr>
            <a:r>
              <a:rPr lang="en-AU" dirty="0" smtClean="0"/>
              <a:t>Christian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/>
              <a:t>Macquarie</a:t>
            </a:r>
          </a:p>
          <a:p>
            <a:pPr>
              <a:buNone/>
            </a:pPr>
            <a:r>
              <a:rPr lang="en-AU" dirty="0" smtClean="0"/>
              <a:t>University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00px-Reenactment_of_the_Battle_of_Waterloo,_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7190"/>
            <a:ext cx="9144000" cy="61036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European History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Battle of Waterloo re-enactment</a:t>
            </a:r>
          </a:p>
          <a:p>
            <a:endParaRPr lang="en-AU" dirty="0" smtClean="0"/>
          </a:p>
          <a:p>
            <a:r>
              <a:rPr lang="en-AU" dirty="0" smtClean="0">
                <a:hlinkClick r:id="rId3"/>
              </a:rPr>
              <a:t>https://www.youtube.com/watch?v=lVH28W-cY7E</a:t>
            </a:r>
            <a:r>
              <a:rPr lang="en-A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7272808" cy="1728191"/>
          </a:xfrm>
        </p:spPr>
        <p:txBody>
          <a:bodyPr/>
          <a:lstStyle/>
          <a:p>
            <a:r>
              <a:rPr lang="en-AU" dirty="0" smtClean="0"/>
              <a:t>History: The Battle for Stalingrad</a:t>
            </a:r>
            <a:endParaRPr lang="en-AU" dirty="0"/>
          </a:p>
        </p:txBody>
      </p:sp>
      <p:pic>
        <p:nvPicPr>
          <p:cNvPr id="2054" name="Picture 6" descr="https://upload.wikimedia.org/wikipedia/commons/c/c0/RIAN_archive_602161_Center_of_Stalingrad_after_libe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07" y="1611467"/>
            <a:ext cx="7537277" cy="501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Ten or more videos about this epic battle of WW11</a:t>
            </a:r>
          </a:p>
          <a:p>
            <a:r>
              <a:rPr lang="en-AU" dirty="0">
                <a:hlinkClick r:id="rId3"/>
              </a:rPr>
              <a:t>https://www.youtube.com/watch?v=49fdHDBJCFI</a:t>
            </a:r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Videos?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to fix a dripping tap?</a:t>
            </a:r>
          </a:p>
          <a:p>
            <a:pPr lvl="1"/>
            <a:r>
              <a:rPr lang="en-AU" i="1" dirty="0" smtClean="0">
                <a:hlinkClick r:id="rId2"/>
              </a:rPr>
              <a:t>www.youtube.com/watch?v=aHXAXM0esa</a:t>
            </a:r>
            <a:endParaRPr lang="en-AU" i="1" dirty="0" smtClean="0"/>
          </a:p>
          <a:p>
            <a:r>
              <a:rPr lang="en-AU" i="1" dirty="0" smtClean="0"/>
              <a:t>How to change a tyre?</a:t>
            </a:r>
          </a:p>
          <a:p>
            <a:pPr lvl="1"/>
            <a:r>
              <a:rPr lang="en-AU" i="1" dirty="0" smtClean="0">
                <a:hlinkClick r:id="rId3"/>
              </a:rPr>
              <a:t>www.youtube.com/watch?v=joBmbh0AGSQ</a:t>
            </a:r>
            <a:endParaRPr lang="en-AU" i="1" dirty="0" smtClean="0"/>
          </a:p>
          <a:p>
            <a:r>
              <a:rPr lang="en-AU" i="1" dirty="0" smtClean="0"/>
              <a:t>How to cook a steak?</a:t>
            </a:r>
          </a:p>
          <a:p>
            <a:pPr lvl="1"/>
            <a:r>
              <a:rPr lang="en-AU" i="1" dirty="0" smtClean="0">
                <a:hlinkClick r:id="rId4"/>
              </a:rPr>
              <a:t>www.youtube.com/watch?v=rEx9gPhtjzs</a:t>
            </a:r>
            <a:endParaRPr lang="en-AU" i="1" dirty="0" smtClean="0"/>
          </a:p>
          <a:p>
            <a:r>
              <a:rPr lang="en-AU" i="1" dirty="0" smtClean="0"/>
              <a:t>How to speak in public?</a:t>
            </a:r>
          </a:p>
          <a:p>
            <a:pPr lvl="1"/>
            <a:r>
              <a:rPr lang="en-AU" i="1" dirty="0" smtClean="0">
                <a:hlinkClick r:id="rId5"/>
              </a:rPr>
              <a:t>www.youtube.com/watch?v=v8tuzZ8k7UU</a:t>
            </a:r>
            <a:endParaRPr lang="en-AU" i="1" dirty="0" smtClean="0"/>
          </a:p>
          <a:p>
            <a:endParaRPr lang="en-AU" i="1" dirty="0" smtClean="0"/>
          </a:p>
          <a:p>
            <a:pPr lvl="1"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Video clip Resource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100 best video sites listed at:</a:t>
            </a:r>
          </a:p>
          <a:p>
            <a:r>
              <a:rPr lang="en-AU" dirty="0" smtClean="0">
                <a:hlinkClick r:id="rId2"/>
              </a:rPr>
              <a:t>http://www.edudemic.com/best-video-sites-for-teachers/</a:t>
            </a:r>
            <a:endParaRPr lang="en-AU" dirty="0" smtClean="0"/>
          </a:p>
          <a:p>
            <a:r>
              <a:rPr lang="en-AU" dirty="0" smtClean="0"/>
              <a:t>Good videos at:</a:t>
            </a:r>
          </a:p>
          <a:p>
            <a:r>
              <a:rPr lang="en-AU" dirty="0" smtClean="0">
                <a:hlinkClick r:id="rId3"/>
              </a:rPr>
              <a:t>http://www.howstuffworks.com/videos</a:t>
            </a:r>
            <a:endParaRPr lang="en-AU" dirty="0" smtClean="0"/>
          </a:p>
          <a:p>
            <a:r>
              <a:rPr lang="en-AU" dirty="0" smtClean="0">
                <a:hlinkClick r:id="rId4"/>
              </a:rPr>
              <a:t>http://www.ted.com/</a:t>
            </a:r>
            <a:endParaRPr lang="en-AU" dirty="0" smtClean="0"/>
          </a:p>
          <a:p>
            <a:r>
              <a:rPr lang="en-AU" dirty="0" smtClean="0">
                <a:hlinkClick r:id="rId5"/>
              </a:rPr>
              <a:t>https://www.youtube.com/education</a:t>
            </a:r>
            <a:endParaRPr lang="en-AU" dirty="0" smtClean="0"/>
          </a:p>
          <a:p>
            <a:r>
              <a:rPr lang="en-AU" dirty="0" smtClean="0">
                <a:hlinkClick r:id="rId6"/>
              </a:rPr>
              <a:t>http://www.nasa.gov/multimedia/videogallery/</a:t>
            </a:r>
            <a:r>
              <a:rPr lang="en-AU" dirty="0" smtClean="0"/>
              <a:t> </a:t>
            </a:r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Science Topics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272808" cy="4525963"/>
          </a:xfrm>
        </p:spPr>
        <p:txBody>
          <a:bodyPr/>
          <a:lstStyle/>
          <a:p>
            <a:r>
              <a:rPr lang="en-AU" dirty="0" smtClean="0"/>
              <a:t>The Elements </a:t>
            </a:r>
          </a:p>
          <a:p>
            <a:r>
              <a:rPr lang="en-AU" dirty="0" smtClean="0"/>
              <a:t>Climate Change</a:t>
            </a:r>
          </a:p>
          <a:p>
            <a:r>
              <a:rPr lang="en-AU" dirty="0" smtClean="0"/>
              <a:t>Evolution of Life on Earth</a:t>
            </a:r>
          </a:p>
          <a:p>
            <a:r>
              <a:rPr lang="en-AU" dirty="0" smtClean="0"/>
              <a:t>Key People in Science</a:t>
            </a:r>
          </a:p>
          <a:p>
            <a:pPr lvl="1"/>
            <a:r>
              <a:rPr lang="en-AU" dirty="0" smtClean="0"/>
              <a:t>Mendeleev</a:t>
            </a:r>
            <a:endParaRPr lang="en-AU" dirty="0"/>
          </a:p>
          <a:p>
            <a:pPr lvl="1"/>
            <a:r>
              <a:rPr lang="en-AU" dirty="0" smtClean="0"/>
              <a:t>Darwin</a:t>
            </a:r>
            <a:endParaRPr lang="en-AU" dirty="0"/>
          </a:p>
          <a:p>
            <a:pPr lvl="1"/>
            <a:r>
              <a:rPr lang="en-AU" dirty="0" smtClean="0"/>
              <a:t>Einstein</a:t>
            </a:r>
          </a:p>
        </p:txBody>
      </p:sp>
    </p:spTree>
    <p:extLst>
      <p:ext uri="{BB962C8B-B14F-4D97-AF65-F5344CB8AC3E}">
        <p14:creationId xmlns:p14="http://schemas.microsoft.com/office/powerpoint/2010/main" val="283455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Science can be hard going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6552728" cy="3705275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" name="Picture 3" descr="periodic-table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73294"/>
            <a:ext cx="7488832" cy="5267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About Sodium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 most foods</a:t>
            </a:r>
            <a:endParaRPr lang="en-AU" dirty="0"/>
          </a:p>
          <a:p>
            <a:endParaRPr lang="en-AU" sz="1100" dirty="0" smtClean="0"/>
          </a:p>
          <a:p>
            <a:r>
              <a:rPr lang="en-AU" dirty="0" smtClean="0"/>
              <a:t>Common Salt</a:t>
            </a:r>
          </a:p>
          <a:p>
            <a:endParaRPr lang="en-AU" sz="1000" dirty="0"/>
          </a:p>
          <a:p>
            <a:r>
              <a:rPr lang="en-AU" dirty="0" smtClean="0"/>
              <a:t>But what is Sodium as an element?</a:t>
            </a:r>
          </a:p>
          <a:p>
            <a:endParaRPr lang="en-AU" sz="1000" dirty="0" smtClean="0"/>
          </a:p>
          <a:p>
            <a:r>
              <a:rPr lang="en-AU" dirty="0" smtClean="0"/>
              <a:t>Hard to demonstrate  in a U3A class</a:t>
            </a:r>
          </a:p>
          <a:p>
            <a:r>
              <a:rPr lang="en-AU" dirty="0" smtClean="0"/>
              <a:t>Substitute:   Demonstration on video from  University of Nottingham (also available on You Tube) </a:t>
            </a:r>
            <a:r>
              <a:rPr lang="en-AU" dirty="0">
                <a:sym typeface="Wingdings" pitchFamily="2" charset="2"/>
              </a:rPr>
              <a:t>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102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IT2I3LtlN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528" y="1039234"/>
            <a:ext cx="8496944" cy="47795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60212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4"/>
              </a:rPr>
              <a:t>http://www.rsc.org/periodic-table/video/11/Sodium?videoid=7IT2I3LtlNE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20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is it so?</a:t>
            </a:r>
            <a:endParaRPr lang="en-AU" dirty="0"/>
          </a:p>
        </p:txBody>
      </p:sp>
      <p:pic>
        <p:nvPicPr>
          <p:cNvPr id="1026" name="Picture 2" descr="http://itc.gsw.edu/faculty/speavy/spclass/chemistry/bonds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5270"/>
            <a:ext cx="8229600" cy="405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4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light hearted version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i="1" dirty="0" smtClean="0"/>
          </a:p>
          <a:p>
            <a:endParaRPr lang="en-AU" i="1" dirty="0" smtClean="0"/>
          </a:p>
          <a:p>
            <a:endParaRPr lang="en-AU" i="1" dirty="0" smtClean="0"/>
          </a:p>
        </p:txBody>
      </p:sp>
      <p:pic>
        <p:nvPicPr>
          <p:cNvPr id="4" name="zUDDiWtFtE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8846" y="1403775"/>
            <a:ext cx="8361626" cy="461751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427984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>
                <a:hlinkClick r:id="rId4"/>
              </a:rPr>
              <a:t>www.youtube.com/watch?v=zUDDiWtFtEM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880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08920"/>
            <a:ext cx="2664296" cy="1440160"/>
          </a:xfrm>
        </p:spPr>
        <p:txBody>
          <a:bodyPr>
            <a:normAutofit/>
          </a:bodyPr>
          <a:lstStyle/>
          <a:p>
            <a:r>
              <a:rPr lang="en-AU" dirty="0" smtClean="0"/>
              <a:t>Chubb</a:t>
            </a:r>
            <a:endParaRPr lang="en-AU" dirty="0"/>
          </a:p>
        </p:txBody>
      </p:sp>
      <p:pic>
        <p:nvPicPr>
          <p:cNvPr id="4" name="Content Placeholder 3" descr="chubb-p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5960933" cy="5472608"/>
          </a:xfrm>
        </p:spPr>
      </p:pic>
      <p:sp>
        <p:nvSpPr>
          <p:cNvPr id="2050" name="AutoShape 2" descr="Image result for professor ian chubb image"/>
          <p:cNvSpPr>
            <a:spLocks noChangeAspect="1" noChangeArrowheads="1"/>
          </p:cNvSpPr>
          <p:nvPr/>
        </p:nvSpPr>
        <p:spPr bwMode="auto">
          <a:xfrm>
            <a:off x="155575" y="-601663"/>
            <a:ext cx="13716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052" name="AutoShape 4" descr="Image result for professor ian chubb image"/>
          <p:cNvSpPr>
            <a:spLocks noChangeAspect="1" noChangeArrowheads="1"/>
          </p:cNvSpPr>
          <p:nvPr/>
        </p:nvSpPr>
        <p:spPr bwMode="auto">
          <a:xfrm>
            <a:off x="155575" y="-601663"/>
            <a:ext cx="1371600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5868143" y="548680"/>
            <a:ext cx="30243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Professor Chubb</a:t>
            </a:r>
          </a:p>
          <a:p>
            <a:r>
              <a:rPr lang="en-AU" sz="3600" dirty="0" smtClean="0"/>
              <a:t>Chief Scientist for Australia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508</Words>
  <Application>Microsoft Office PowerPoint</Application>
  <PresentationFormat>On-screen Show (4:3)</PresentationFormat>
  <Paragraphs>137</Paragraphs>
  <Slides>26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Using YouTube as an Aid for Adult Learning 2</vt:lpstr>
      <vt:lpstr>Guidelines</vt:lpstr>
      <vt:lpstr>Science Topics</vt:lpstr>
      <vt:lpstr>Science can be hard going </vt:lpstr>
      <vt:lpstr>About Sodium</vt:lpstr>
      <vt:lpstr>PowerPoint Presentation</vt:lpstr>
      <vt:lpstr>Why is it so?</vt:lpstr>
      <vt:lpstr>A light hearted version</vt:lpstr>
      <vt:lpstr>Chubb</vt:lpstr>
      <vt:lpstr>His Challenge</vt:lpstr>
      <vt:lpstr>Global carbon dioxide flux</vt:lpstr>
      <vt:lpstr>Evolution : Whales</vt:lpstr>
      <vt:lpstr>PowerPoint Presentation</vt:lpstr>
      <vt:lpstr>Evolution</vt:lpstr>
      <vt:lpstr>PowerPoint Presentation</vt:lpstr>
      <vt:lpstr>How do I find these video clips?</vt:lpstr>
      <vt:lpstr>What then?</vt:lpstr>
      <vt:lpstr>PowerPoint Presentation</vt:lpstr>
      <vt:lpstr>Problem solve</vt:lpstr>
      <vt:lpstr>Continental Drift</vt:lpstr>
      <vt:lpstr>https://www.youtube.com/watch?v=MEh4B1Pv8YE </vt:lpstr>
      <vt:lpstr>Big History</vt:lpstr>
      <vt:lpstr>European History</vt:lpstr>
      <vt:lpstr>History: The Battle for Stalingrad</vt:lpstr>
      <vt:lpstr>How To Videos? </vt:lpstr>
      <vt:lpstr>Video clip Resource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Aids for Adult Learning</dc:title>
  <dc:creator>Allan Wilson</dc:creator>
  <cp:lastModifiedBy>Bev</cp:lastModifiedBy>
  <cp:revision>127</cp:revision>
  <dcterms:created xsi:type="dcterms:W3CDTF">2015-04-13T07:51:08Z</dcterms:created>
  <dcterms:modified xsi:type="dcterms:W3CDTF">2015-08-02T00:55:11Z</dcterms:modified>
</cp:coreProperties>
</file>